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84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58012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32" y="2616574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22127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днем дождь, гроза. Ветер северо-восточный 9-14 м/с. Температура воздуха ночью 7-9, днем 14-16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гроза. Ветер северо-восточный 9-14 м/с.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4603" y="3518241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29567</TotalTime>
  <Words>583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4239</cp:revision>
  <cp:lastPrinted>2021-10-15T03:50:29Z</cp:lastPrinted>
  <dcterms:created xsi:type="dcterms:W3CDTF">2018-03-27T06:03:00Z</dcterms:created>
  <dcterms:modified xsi:type="dcterms:W3CDTF">2026-04-28T06:43:53Z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